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1"/>
  </p:notesMasterIdLst>
  <p:sldIdLst>
    <p:sldId id="276" r:id="rId2"/>
    <p:sldId id="275" r:id="rId3"/>
    <p:sldId id="260" r:id="rId4"/>
    <p:sldId id="271" r:id="rId5"/>
    <p:sldId id="272" r:id="rId6"/>
    <p:sldId id="274" r:id="rId7"/>
    <p:sldId id="258" r:id="rId8"/>
    <p:sldId id="27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582C"/>
    <a:srgbClr val="E95317"/>
    <a:srgbClr val="0A0D13"/>
    <a:srgbClr val="E48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D65A0A-6BB4-4EDE-9B2F-E83078649898}" v="1942" dt="2024-09-29T19:04:26.435"/>
    <p1510:client id="{CE44A004-E936-4293-9405-12D1991FF44E}" v="82" dt="2024-09-29T18:51:04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94"/>
  </p:normalViewPr>
  <p:slideViewPr>
    <p:cSldViewPr snapToGrid="0">
      <p:cViewPr varScale="1">
        <p:scale>
          <a:sx n="106" d="100"/>
          <a:sy n="106" d="100"/>
        </p:scale>
        <p:origin x="7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image" Target="../media/image4.jp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/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66CE534-FB90-4AFE-9BB9-725743B0C39F}" type="doc">
      <dgm:prSet loTypeId="urn:microsoft.com/office/officeart/2005/8/layout/pList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5E4E50-F004-49E4-8DB1-DE4D4ECD9207}">
      <dgm:prSet custT="1"/>
      <dgm:spPr/>
      <dgm:t>
        <a:bodyPr/>
        <a:lstStyle/>
        <a:p>
          <a:r>
            <a:rPr lang="hu-HU" sz="30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dirty="0">
            <a:latin typeface="Nunito" pitchFamily="2" charset="77"/>
            <a:cs typeface="Futura Medium" panose="020B0602020204020303" pitchFamily="34" charset="-79"/>
          </a:endParaRPr>
        </a:p>
      </dgm:t>
    </dgm:pt>
    <dgm:pt modelId="{1B46BA84-3C8C-4B50-8581-32C1169DC42C}" type="par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9B016B52-1D68-4DB0-896E-B59A1C09D925}" type="sibTrans" cxnId="{849DB826-9289-49D4-B6D5-5F2D2C7537BC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CA524651-D5D2-4B82-B839-0B2D617ACE22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Györfi Marcell</a:t>
          </a:r>
          <a:endParaRPr lang="en-US" sz="3000" dirty="0">
            <a:latin typeface="Nunito" pitchFamily="2" charset="77"/>
          </a:endParaRPr>
        </a:p>
      </dgm:t>
    </dgm:pt>
    <dgm:pt modelId="{D3040C36-35A1-4179-9EB1-EF7DC8315F97}" type="par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FB7BED51-761D-4AE4-BCB1-B2A11D65D53E}" type="sibTrans" cxnId="{04F785EE-CE09-40F5-9275-701F7C860A4F}">
      <dgm:prSet/>
      <dgm:spPr/>
      <dgm:t>
        <a:bodyPr/>
        <a:lstStyle/>
        <a:p>
          <a:endParaRPr lang="en-US" sz="3000">
            <a:latin typeface="Nunito" pitchFamily="2" charset="77"/>
          </a:endParaRPr>
        </a:p>
      </dgm:t>
    </dgm:pt>
    <dgm:pt modelId="{734F2F69-D074-43DF-B7A9-6FC17863E0BF}">
      <dgm:prSet custT="1"/>
      <dgm:spPr/>
      <dgm:t>
        <a:bodyPr/>
        <a:lstStyle/>
        <a:p>
          <a:r>
            <a:rPr lang="hu-HU" sz="3000" dirty="0">
              <a:latin typeface="Nunito" pitchFamily="2" charset="77"/>
            </a:rPr>
            <a:t>Pálóczi Imre</a:t>
          </a:r>
          <a:endParaRPr lang="en-US" sz="3000" dirty="0">
            <a:latin typeface="Nunito" pitchFamily="2" charset="77"/>
          </a:endParaRPr>
        </a:p>
      </dgm:t>
    </dgm:pt>
    <dgm:pt modelId="{24AFF387-E672-4392-8478-E866B7757378}" type="par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5707BE77-7510-42D2-A309-0564F214C504}" type="sibTrans" cxnId="{06FB40D9-A40A-438B-A53B-C4B393E41F1A}">
      <dgm:prSet/>
      <dgm:spPr/>
      <dgm:t>
        <a:bodyPr/>
        <a:lstStyle/>
        <a:p>
          <a:endParaRPr lang="de-DE" sz="3000">
            <a:latin typeface="Nunito" pitchFamily="2" charset="77"/>
          </a:endParaRPr>
        </a:p>
      </dgm:t>
    </dgm:pt>
    <dgm:pt modelId="{46B17769-BF6A-A14A-8BE7-156157AC7927}" type="pres">
      <dgm:prSet presAssocID="{F66CE534-FB90-4AFE-9BB9-725743B0C39F}" presName="Name0" presStyleCnt="0">
        <dgm:presLayoutVars>
          <dgm:dir/>
          <dgm:resizeHandles val="exact"/>
        </dgm:presLayoutVars>
      </dgm:prSet>
      <dgm:spPr/>
    </dgm:pt>
    <dgm:pt modelId="{9B173722-9482-9749-A830-51217944881D}" type="pres">
      <dgm:prSet presAssocID="{0B5E4E50-F004-49E4-8DB1-DE4D4ECD9207}" presName="compNode" presStyleCnt="0"/>
      <dgm:spPr/>
    </dgm:pt>
    <dgm:pt modelId="{6E5B870A-CE4C-894F-AB7A-49EEB51A3E49}" type="pres">
      <dgm:prSet presAssocID="{0B5E4E50-F004-49E4-8DB1-DE4D4ECD9207}" presName="pictRect" presStyleLbl="node1" presStyleIdx="0" presStyleCnt="3"/>
      <dgm:spPr/>
    </dgm:pt>
    <dgm:pt modelId="{B7CFB2D9-14E6-FF4B-B410-8A2E6BD81419}" type="pres">
      <dgm:prSet presAssocID="{0B5E4E50-F004-49E4-8DB1-DE4D4ECD9207}" presName="textRect" presStyleLbl="revTx" presStyleIdx="0" presStyleCnt="3">
        <dgm:presLayoutVars>
          <dgm:bulletEnabled val="1"/>
        </dgm:presLayoutVars>
      </dgm:prSet>
      <dgm:spPr/>
    </dgm:pt>
    <dgm:pt modelId="{DE73AC6D-F4DA-CA49-885C-925A813FC107}" type="pres">
      <dgm:prSet presAssocID="{9B016B52-1D68-4DB0-896E-B59A1C09D925}" presName="sibTrans" presStyleLbl="sibTrans2D1" presStyleIdx="0" presStyleCnt="0"/>
      <dgm:spPr/>
    </dgm:pt>
    <dgm:pt modelId="{642F4F3E-2766-124D-8541-BC8A8A1751AD}" type="pres">
      <dgm:prSet presAssocID="{CA524651-D5D2-4B82-B839-0B2D617ACE22}" presName="compNode" presStyleCnt="0"/>
      <dgm:spPr/>
    </dgm:pt>
    <dgm:pt modelId="{4B4311D9-6572-5E44-A9D0-30983CC33530}" type="pres">
      <dgm:prSet presAssocID="{CA524651-D5D2-4B82-B839-0B2D617ACE22}" presName="pictRect" presStyleLbl="node1" presStyleIdx="1" presStyleCnt="3"/>
      <dgm:spPr/>
    </dgm:pt>
    <dgm:pt modelId="{73CD14E2-0B32-FA4A-A771-6D225820E623}" type="pres">
      <dgm:prSet presAssocID="{CA524651-D5D2-4B82-B839-0B2D617ACE22}" presName="textRect" presStyleLbl="revTx" presStyleIdx="1" presStyleCnt="3">
        <dgm:presLayoutVars>
          <dgm:bulletEnabled val="1"/>
        </dgm:presLayoutVars>
      </dgm:prSet>
      <dgm:spPr/>
    </dgm:pt>
    <dgm:pt modelId="{D965731E-B3E2-0A45-8BE2-7AA61140866A}" type="pres">
      <dgm:prSet presAssocID="{FB7BED51-761D-4AE4-BCB1-B2A11D65D53E}" presName="sibTrans" presStyleLbl="sibTrans2D1" presStyleIdx="0" presStyleCnt="0"/>
      <dgm:spPr/>
    </dgm:pt>
    <dgm:pt modelId="{48CA17AC-19AC-7C4B-9105-3B4C35A654A7}" type="pres">
      <dgm:prSet presAssocID="{734F2F69-D074-43DF-B7A9-6FC17863E0BF}" presName="compNode" presStyleCnt="0"/>
      <dgm:spPr/>
    </dgm:pt>
    <dgm:pt modelId="{07C064E5-62B6-204B-8DE6-15586CDA117C}" type="pres">
      <dgm:prSet presAssocID="{734F2F69-D074-43DF-B7A9-6FC17863E0BF}" presName="pictRect" presStyleLbl="nod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B48A1CB2-CF3C-B446-BB99-152E5CF0C24C}" type="pres">
      <dgm:prSet presAssocID="{734F2F69-D074-43DF-B7A9-6FC17863E0BF}" presName="textRect" presStyleLbl="revTx" presStyleIdx="2" presStyleCnt="3">
        <dgm:presLayoutVars>
          <dgm:bulletEnabled val="1"/>
        </dgm:presLayoutVars>
      </dgm:prSet>
      <dgm:spPr/>
    </dgm:pt>
  </dgm:ptLst>
  <dgm:cxnLst>
    <dgm:cxn modelId="{849DB826-9289-49D4-B6D5-5F2D2C7537BC}" srcId="{F66CE534-FB90-4AFE-9BB9-725743B0C39F}" destId="{0B5E4E50-F004-49E4-8DB1-DE4D4ECD9207}" srcOrd="0" destOrd="0" parTransId="{1B46BA84-3C8C-4B50-8581-32C1169DC42C}" sibTransId="{9B016B52-1D68-4DB0-896E-B59A1C09D925}"/>
    <dgm:cxn modelId="{48B7433E-B37B-D049-B186-E84C91D17C09}" type="presOf" srcId="{F66CE534-FB90-4AFE-9BB9-725743B0C39F}" destId="{46B17769-BF6A-A14A-8BE7-156157AC7927}" srcOrd="0" destOrd="0" presId="urn:microsoft.com/office/officeart/2005/8/layout/pList1"/>
    <dgm:cxn modelId="{7F24B058-0C30-4D4E-8BFE-961C824FD1CC}" type="presOf" srcId="{734F2F69-D074-43DF-B7A9-6FC17863E0BF}" destId="{B48A1CB2-CF3C-B446-BB99-152E5CF0C24C}" srcOrd="0" destOrd="0" presId="urn:microsoft.com/office/officeart/2005/8/layout/pList1"/>
    <dgm:cxn modelId="{7449757B-0B8E-7045-8177-C6B32E16DE52}" type="presOf" srcId="{FB7BED51-761D-4AE4-BCB1-B2A11D65D53E}" destId="{D965731E-B3E2-0A45-8BE2-7AA61140866A}" srcOrd="0" destOrd="0" presId="urn:microsoft.com/office/officeart/2005/8/layout/pList1"/>
    <dgm:cxn modelId="{E130C7B3-01E9-6A4A-A6C7-D5E67C98D2B4}" type="presOf" srcId="{9B016B52-1D68-4DB0-896E-B59A1C09D925}" destId="{DE73AC6D-F4DA-CA49-885C-925A813FC107}" srcOrd="0" destOrd="0" presId="urn:microsoft.com/office/officeart/2005/8/layout/pList1"/>
    <dgm:cxn modelId="{2322B8C5-33D3-1D4F-8D12-84FC24CC9971}" type="presOf" srcId="{0B5E4E50-F004-49E4-8DB1-DE4D4ECD9207}" destId="{B7CFB2D9-14E6-FF4B-B410-8A2E6BD81419}" srcOrd="0" destOrd="0" presId="urn:microsoft.com/office/officeart/2005/8/layout/pList1"/>
    <dgm:cxn modelId="{B8682CCF-6D2A-F049-BBA7-6693FA20854F}" type="presOf" srcId="{CA524651-D5D2-4B82-B839-0B2D617ACE22}" destId="{73CD14E2-0B32-FA4A-A771-6D225820E623}" srcOrd="0" destOrd="0" presId="urn:microsoft.com/office/officeart/2005/8/layout/pList1"/>
    <dgm:cxn modelId="{06FB40D9-A40A-438B-A53B-C4B393E41F1A}" srcId="{F66CE534-FB90-4AFE-9BB9-725743B0C39F}" destId="{734F2F69-D074-43DF-B7A9-6FC17863E0BF}" srcOrd="2" destOrd="0" parTransId="{24AFF387-E672-4392-8478-E866B7757378}" sibTransId="{5707BE77-7510-42D2-A309-0564F214C504}"/>
    <dgm:cxn modelId="{04F785EE-CE09-40F5-9275-701F7C860A4F}" srcId="{F66CE534-FB90-4AFE-9BB9-725743B0C39F}" destId="{CA524651-D5D2-4B82-B839-0B2D617ACE22}" srcOrd="1" destOrd="0" parTransId="{D3040C36-35A1-4179-9EB1-EF7DC8315F97}" sibTransId="{FB7BED51-761D-4AE4-BCB1-B2A11D65D53E}"/>
    <dgm:cxn modelId="{A0E2FE56-9140-EC4A-A997-5E82CEB3123F}" type="presParOf" srcId="{46B17769-BF6A-A14A-8BE7-156157AC7927}" destId="{9B173722-9482-9749-A830-51217944881D}" srcOrd="0" destOrd="0" presId="urn:microsoft.com/office/officeart/2005/8/layout/pList1"/>
    <dgm:cxn modelId="{675492EA-EB68-AF4D-8CB2-F7C0213663C0}" type="presParOf" srcId="{9B173722-9482-9749-A830-51217944881D}" destId="{6E5B870A-CE4C-894F-AB7A-49EEB51A3E49}" srcOrd="0" destOrd="0" presId="urn:microsoft.com/office/officeart/2005/8/layout/pList1"/>
    <dgm:cxn modelId="{7497A15C-72A6-5F4E-8760-D36B1C797514}" type="presParOf" srcId="{9B173722-9482-9749-A830-51217944881D}" destId="{B7CFB2D9-14E6-FF4B-B410-8A2E6BD81419}" srcOrd="1" destOrd="0" presId="urn:microsoft.com/office/officeart/2005/8/layout/pList1"/>
    <dgm:cxn modelId="{728F9B88-3CD7-B648-824A-D013BE767D8A}" type="presParOf" srcId="{46B17769-BF6A-A14A-8BE7-156157AC7927}" destId="{DE73AC6D-F4DA-CA49-885C-925A813FC107}" srcOrd="1" destOrd="0" presId="urn:microsoft.com/office/officeart/2005/8/layout/pList1"/>
    <dgm:cxn modelId="{DE69730E-956F-5E4B-9F85-1BBE98E0C0B3}" type="presParOf" srcId="{46B17769-BF6A-A14A-8BE7-156157AC7927}" destId="{642F4F3E-2766-124D-8541-BC8A8A1751AD}" srcOrd="2" destOrd="0" presId="urn:microsoft.com/office/officeart/2005/8/layout/pList1"/>
    <dgm:cxn modelId="{3BD7166E-63FE-F145-9F16-388810075659}" type="presParOf" srcId="{642F4F3E-2766-124D-8541-BC8A8A1751AD}" destId="{4B4311D9-6572-5E44-A9D0-30983CC33530}" srcOrd="0" destOrd="0" presId="urn:microsoft.com/office/officeart/2005/8/layout/pList1"/>
    <dgm:cxn modelId="{C97A29F2-944A-104A-89AD-30EE3D2593AD}" type="presParOf" srcId="{642F4F3E-2766-124D-8541-BC8A8A1751AD}" destId="{73CD14E2-0B32-FA4A-A771-6D225820E623}" srcOrd="1" destOrd="0" presId="urn:microsoft.com/office/officeart/2005/8/layout/pList1"/>
    <dgm:cxn modelId="{660F3B4B-76CD-7F48-AF9D-3BA9CAEA2F41}" type="presParOf" srcId="{46B17769-BF6A-A14A-8BE7-156157AC7927}" destId="{D965731E-B3E2-0A45-8BE2-7AA61140866A}" srcOrd="3" destOrd="0" presId="urn:microsoft.com/office/officeart/2005/8/layout/pList1"/>
    <dgm:cxn modelId="{86DE643B-7E92-F94A-B05B-E23A8B2B7295}" type="presParOf" srcId="{46B17769-BF6A-A14A-8BE7-156157AC7927}" destId="{48CA17AC-19AC-7C4B-9105-3B4C35A654A7}" srcOrd="4" destOrd="0" presId="urn:microsoft.com/office/officeart/2005/8/layout/pList1"/>
    <dgm:cxn modelId="{AEC25183-F6FD-C141-99C5-1EAA6CE8A8AC}" type="presParOf" srcId="{48CA17AC-19AC-7C4B-9105-3B4C35A654A7}" destId="{07C064E5-62B6-204B-8DE6-15586CDA117C}" srcOrd="0" destOrd="0" presId="urn:microsoft.com/office/officeart/2005/8/layout/pList1"/>
    <dgm:cxn modelId="{770C15B7-FBA2-264B-A24B-3673E404627B}" type="presParOf" srcId="{48CA17AC-19AC-7C4B-9105-3B4C35A654A7}" destId="{B48A1CB2-CF3C-B446-BB99-152E5CF0C24C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1980" y="227817"/>
          <a:ext cx="3141929" cy="2164789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1980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1980" y="2392606"/>
        <a:ext cx="3141929" cy="1165655"/>
      </dsp:txXfrm>
    </dsp:sp>
    <dsp:sp modelId="{4B4311D9-6572-5E44-A9D0-30983CC33530}">
      <dsp:nvSpPr>
        <dsp:cNvPr id="0" name=""/>
        <dsp:cNvSpPr/>
      </dsp:nvSpPr>
      <dsp:spPr>
        <a:xfrm>
          <a:off x="3458235" y="227817"/>
          <a:ext cx="3141929" cy="216478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458235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458235" y="2392606"/>
        <a:ext cx="3141929" cy="1165655"/>
      </dsp:txXfrm>
    </dsp:sp>
    <dsp:sp modelId="{07C064E5-62B6-204B-8DE6-15586CDA117C}">
      <dsp:nvSpPr>
        <dsp:cNvPr id="0" name=""/>
        <dsp:cNvSpPr/>
      </dsp:nvSpPr>
      <dsp:spPr>
        <a:xfrm>
          <a:off x="6914489" y="227817"/>
          <a:ext cx="3141929" cy="2164789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6914489" y="2392606"/>
          <a:ext cx="3141929" cy="11656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6914489" y="2392606"/>
        <a:ext cx="3141929" cy="11656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B870A-CE4C-894F-AB7A-49EEB51A3E49}">
      <dsp:nvSpPr>
        <dsp:cNvPr id="0" name=""/>
        <dsp:cNvSpPr/>
      </dsp:nvSpPr>
      <dsp:spPr>
        <a:xfrm>
          <a:off x="2202" y="158858"/>
          <a:ext cx="3495291" cy="24082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FB2D9-14E6-FF4B-B410-8A2E6BD81419}">
      <dsp:nvSpPr>
        <dsp:cNvPr id="0" name=""/>
        <dsp:cNvSpPr/>
      </dsp:nvSpPr>
      <dsp:spPr>
        <a:xfrm>
          <a:off x="2202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  <a:cs typeface="Futura Medium" panose="020B0602020204020303" pitchFamily="34" charset="-79"/>
            </a:rPr>
            <a:t>Géczi Kornél</a:t>
          </a:r>
          <a:endParaRPr lang="en-US" sz="3000" kern="1200" dirty="0">
            <a:latin typeface="Nunito" pitchFamily="2" charset="77"/>
            <a:cs typeface="Futura Medium" panose="020B0602020204020303" pitchFamily="34" charset="-79"/>
          </a:endParaRPr>
        </a:p>
      </dsp:txBody>
      <dsp:txXfrm>
        <a:off x="2202" y="2567113"/>
        <a:ext cx="3495291" cy="1296752"/>
      </dsp:txXfrm>
    </dsp:sp>
    <dsp:sp modelId="{4B4311D9-6572-5E44-A9D0-30983CC33530}">
      <dsp:nvSpPr>
        <dsp:cNvPr id="0" name=""/>
        <dsp:cNvSpPr/>
      </dsp:nvSpPr>
      <dsp:spPr>
        <a:xfrm>
          <a:off x="3847169" y="158858"/>
          <a:ext cx="3495291" cy="24082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CD14E2-0B32-FA4A-A771-6D225820E623}">
      <dsp:nvSpPr>
        <dsp:cNvPr id="0" name=""/>
        <dsp:cNvSpPr/>
      </dsp:nvSpPr>
      <dsp:spPr>
        <a:xfrm>
          <a:off x="3847169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Györfi Marcell</a:t>
          </a:r>
          <a:endParaRPr lang="en-US" sz="3000" kern="1200" dirty="0">
            <a:latin typeface="Nunito" pitchFamily="2" charset="77"/>
          </a:endParaRPr>
        </a:p>
      </dsp:txBody>
      <dsp:txXfrm>
        <a:off x="3847169" y="2567113"/>
        <a:ext cx="3495291" cy="1296752"/>
      </dsp:txXfrm>
    </dsp:sp>
    <dsp:sp modelId="{07C064E5-62B6-204B-8DE6-15586CDA117C}">
      <dsp:nvSpPr>
        <dsp:cNvPr id="0" name=""/>
        <dsp:cNvSpPr/>
      </dsp:nvSpPr>
      <dsp:spPr>
        <a:xfrm>
          <a:off x="7692136" y="158858"/>
          <a:ext cx="3495291" cy="2408255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A1CB2-CF3C-B446-BB99-152E5CF0C24C}">
      <dsp:nvSpPr>
        <dsp:cNvPr id="0" name=""/>
        <dsp:cNvSpPr/>
      </dsp:nvSpPr>
      <dsp:spPr>
        <a:xfrm>
          <a:off x="7692136" y="2567113"/>
          <a:ext cx="3495291" cy="1296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0" numCol="1" spcCol="1270" anchor="t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000" kern="1200" dirty="0">
              <a:latin typeface="Nunito" pitchFamily="2" charset="77"/>
            </a:rPr>
            <a:t>Pálóczi Imre</a:t>
          </a:r>
          <a:endParaRPr lang="en-US" sz="3000" kern="1200" dirty="0">
            <a:latin typeface="Nunito" pitchFamily="2" charset="77"/>
          </a:endParaRPr>
        </a:p>
      </dsp:txBody>
      <dsp:txXfrm>
        <a:off x="7692136" y="2567113"/>
        <a:ext cx="3495291" cy="1296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7EB93-2F5F-4742-81D4-7D1CA806841E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A7788F-8CF2-4A79-8E71-0DFC4FE9C28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3249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96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A9965-08C4-06BB-8A7D-E93D5E1BF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C51849E-096A-DD0F-2C28-399AB9F30A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6CA89CE-1A21-1533-0AB4-9472583F9E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2E7609-F54D-FADC-EC64-E4DC96B42B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7788F-8CF2-4A79-8E71-0DFC4FE9C28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0190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683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5975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836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4001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635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5640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2075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026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182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741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301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25EF08E-F757-461E-8F56-5E141CECE1FC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91A80F-9412-423C-94A2-81C36EDECBCA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14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Pizza auf einem Tisch">
            <a:extLst>
              <a:ext uri="{FF2B5EF4-FFF2-40B4-BE49-F238E27FC236}">
                <a16:creationId xmlns:a16="http://schemas.microsoft.com/office/drawing/2014/main" id="{DE472FD8-FC93-532A-7D02-1399007AF7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3000" contrast="-44000"/>
                    </a14:imgEffect>
                  </a14:imgLayer>
                </a14:imgProps>
              </a:ext>
            </a:extLst>
          </a:blip>
          <a:srcRect t="28390" b="6664"/>
          <a:stretch/>
        </p:blipFill>
        <p:spPr>
          <a:xfrm>
            <a:off x="20" y="10"/>
            <a:ext cx="12191980" cy="633452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8C000906-4FA7-70EB-5494-F256AD4584EB}"/>
              </a:ext>
            </a:extLst>
          </p:cNvPr>
          <p:cNvSpPr/>
          <p:nvPr/>
        </p:nvSpPr>
        <p:spPr>
          <a:xfrm>
            <a:off x="9369287" y="355895"/>
            <a:ext cx="2465362" cy="246536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62E84F63-DE80-27C3-FE7F-34B3F5090F2B}"/>
              </a:ext>
            </a:extLst>
          </p:cNvPr>
          <p:cNvGrpSpPr/>
          <p:nvPr/>
        </p:nvGrpSpPr>
        <p:grpSpPr>
          <a:xfrm>
            <a:off x="2693618" y="4330146"/>
            <a:ext cx="6804763" cy="1388165"/>
            <a:chOff x="2193462" y="1639956"/>
            <a:chExt cx="6804763" cy="1388165"/>
          </a:xfrm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154D3B70-D377-17D3-823F-984CC49CD51E}"/>
                </a:ext>
              </a:extLst>
            </p:cNvPr>
            <p:cNvSpPr/>
            <p:nvPr/>
          </p:nvSpPr>
          <p:spPr>
            <a:xfrm>
              <a:off x="2193462" y="1639956"/>
              <a:ext cx="6804763" cy="1388165"/>
            </a:xfrm>
            <a:prstGeom prst="round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  <a:effectLst>
              <a:outerShdw blurRad="304800" sx="102000" sy="102000" algn="ctr" rotWithShape="0">
                <a:prstClr val="black">
                  <a:alpha val="72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12C2A1C8-A707-81C9-5883-E75BB4E02F47}"/>
                </a:ext>
              </a:extLst>
            </p:cNvPr>
            <p:cNvSpPr txBox="1"/>
            <p:nvPr/>
          </p:nvSpPr>
          <p:spPr>
            <a:xfrm>
              <a:off x="2322556" y="1718485"/>
              <a:ext cx="6546574" cy="123110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200"/>
                </a:spcAft>
              </a:pPr>
              <a:r>
                <a:rPr lang="hu-HU" sz="2800" dirty="0">
                  <a:solidFill>
                    <a:schemeClr val="bg1"/>
                  </a:solidFill>
                  <a:latin typeface="Nunito" pitchFamily="2" charset="-18"/>
                </a:rPr>
                <a:t>Melyik témára fordítsunk több időt?</a:t>
              </a:r>
            </a:p>
            <a:p>
              <a:pPr algn="ctr"/>
              <a:r>
                <a:rPr lang="hu-HU" sz="3600" dirty="0">
                  <a:solidFill>
                    <a:schemeClr val="bg1"/>
                  </a:solidFill>
                  <a:latin typeface="Nunito SemiBold" panose="020F0502020204030204" pitchFamily="2" charset="-18"/>
                </a:rPr>
                <a:t>Döntse el Ön!</a:t>
              </a:r>
              <a:endParaRPr lang="de-DE" sz="3600" dirty="0">
                <a:solidFill>
                  <a:schemeClr val="bg1"/>
                </a:solidFill>
                <a:latin typeface="Nunito SemiBold" panose="020F0502020204030204" pitchFamily="2" charset="-18"/>
              </a:endParaRPr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7A792C59-C693-600B-BBE6-F50423337412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2025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FFEE938-E253-DB76-AA3C-6F5DE277A489}"/>
              </a:ext>
            </a:extLst>
          </p:cNvPr>
          <p:cNvSpPr txBox="1"/>
          <p:nvPr/>
        </p:nvSpPr>
        <p:spPr>
          <a:xfrm>
            <a:off x="1097279" y="2047463"/>
            <a:ext cx="7059514" cy="800219"/>
          </a:xfrm>
          <a:prstGeom prst="rect">
            <a:avLst/>
          </a:prstGeom>
          <a:solidFill>
            <a:srgbClr val="0A0D13">
              <a:alpha val="38000"/>
            </a:srgbClr>
          </a:solidFill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hu-HU" b="1" dirty="0">
                <a:solidFill>
                  <a:srgbClr val="FFFFFF"/>
                </a:solidFill>
              </a:rPr>
              <a:t>„Kibírod, </a:t>
            </a:r>
            <a:r>
              <a:rPr lang="hu-HU" b="1" dirty="0" err="1">
                <a:solidFill>
                  <a:srgbClr val="FFFFFF"/>
                </a:solidFill>
              </a:rPr>
              <a:t>kolega</a:t>
            </a:r>
            <a:r>
              <a:rPr lang="hu-HU" b="1" dirty="0">
                <a:solidFill>
                  <a:srgbClr val="FFFFFF"/>
                </a:solidFill>
              </a:rPr>
              <a:t>?” </a:t>
            </a:r>
            <a:r>
              <a:rPr lang="hu-HU" dirty="0">
                <a:solidFill>
                  <a:srgbClr val="FFFFFF"/>
                </a:solidFill>
              </a:rPr>
              <a:t>csapat</a:t>
            </a:r>
          </a:p>
          <a:p>
            <a:r>
              <a:rPr lang="hu-HU" dirty="0">
                <a:solidFill>
                  <a:srgbClr val="FFFFFF"/>
                </a:solidFill>
              </a:rPr>
              <a:t>Debreceni SZC Mechwart András Gépipari és Informatikai Technikum</a:t>
            </a:r>
            <a:endParaRPr lang="de-DE" dirty="0"/>
          </a:p>
        </p:txBody>
      </p:sp>
      <p:sp>
        <p:nvSpPr>
          <p:cNvPr id="16" name="Pfeil: gebogen 15">
            <a:extLst>
              <a:ext uri="{FF2B5EF4-FFF2-40B4-BE49-F238E27FC236}">
                <a16:creationId xmlns:a16="http://schemas.microsoft.com/office/drawing/2014/main" id="{F276BC2F-9181-9C4D-02F0-17D9FB0A8D0E}"/>
              </a:ext>
            </a:extLst>
          </p:cNvPr>
          <p:cNvSpPr/>
          <p:nvPr/>
        </p:nvSpPr>
        <p:spPr>
          <a:xfrm rot="16200000" flipV="1">
            <a:off x="9306341" y="3601278"/>
            <a:ext cx="2060713" cy="1099931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6723"/>
            </a:avLst>
          </a:prstGeom>
          <a:solidFill>
            <a:srgbClr val="BD58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75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36CE6B-864A-06DD-1ADD-5379583E4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4" descr="Pizza auf einem Tisch">
            <a:extLst>
              <a:ext uri="{FF2B5EF4-FFF2-40B4-BE49-F238E27FC236}">
                <a16:creationId xmlns:a16="http://schemas.microsoft.com/office/drawing/2014/main" id="{21A89F77-77A1-3060-78D8-5B95D49ED6A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28390" b="12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E7F0FA4-238B-04F1-4FBE-FE4A423CA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rgbClr val="FFFFFF"/>
                </a:solidFill>
              </a:rPr>
              <a:t>Klaszter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Kezelő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D79FA9F-3243-A821-60D5-5D36088C3B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246179"/>
            <a:ext cx="10058400" cy="1965435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3200" b="1" dirty="0">
                <a:solidFill>
                  <a:srgbClr val="FFFFFF"/>
                </a:solidFill>
              </a:rPr>
              <a:t>„</a:t>
            </a:r>
            <a:r>
              <a:rPr lang="de-DE" sz="3200" b="1" dirty="0" err="1">
                <a:solidFill>
                  <a:srgbClr val="FFFFFF"/>
                </a:solidFill>
              </a:rPr>
              <a:t>Kibírod</a:t>
            </a:r>
            <a:r>
              <a:rPr lang="de-DE" sz="3200" b="1" dirty="0">
                <a:solidFill>
                  <a:srgbClr val="FFFFFF"/>
                </a:solidFill>
              </a:rPr>
              <a:t>, </a:t>
            </a:r>
            <a:r>
              <a:rPr lang="de-DE" sz="3200" b="1" dirty="0" err="1">
                <a:solidFill>
                  <a:srgbClr val="FFFFFF"/>
                </a:solidFill>
              </a:rPr>
              <a:t>kolega</a:t>
            </a:r>
            <a:r>
              <a:rPr lang="de-DE" sz="3200" b="1" dirty="0">
                <a:solidFill>
                  <a:srgbClr val="FFFFFF"/>
                </a:solidFill>
              </a:rPr>
              <a:t>?“ </a:t>
            </a:r>
            <a:r>
              <a:rPr lang="de-DE" sz="3200" b="1" dirty="0" err="1">
                <a:solidFill>
                  <a:srgbClr val="FFFFFF"/>
                </a:solidFill>
              </a:rPr>
              <a:t>csapat</a:t>
            </a:r>
            <a:r>
              <a:rPr lang="de-DE" sz="3200" b="1" dirty="0">
                <a:solidFill>
                  <a:srgbClr val="FFFFFF"/>
                </a:solidFill>
              </a:rPr>
              <a:t> - </a:t>
            </a:r>
            <a:br>
              <a:rPr lang="de-DE" b="1" dirty="0">
                <a:solidFill>
                  <a:srgbClr val="FFFFFF"/>
                </a:solidFill>
              </a:rPr>
            </a:br>
            <a:r>
              <a:rPr lang="de-DE" dirty="0" err="1">
                <a:solidFill>
                  <a:srgbClr val="FFFFFF"/>
                </a:solidFill>
              </a:rPr>
              <a:t>Géczi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Kornél</a:t>
            </a:r>
            <a:r>
              <a:rPr lang="de-DE" dirty="0">
                <a:solidFill>
                  <a:srgbClr val="FFFFFF"/>
                </a:solidFill>
              </a:rPr>
              <a:t>, </a:t>
            </a:r>
            <a:r>
              <a:rPr lang="de-DE" dirty="0" err="1">
                <a:solidFill>
                  <a:srgbClr val="FFFFFF"/>
                </a:solidFill>
              </a:rPr>
              <a:t>Györfi</a:t>
            </a:r>
            <a:r>
              <a:rPr lang="de-DE" dirty="0">
                <a:solidFill>
                  <a:srgbClr val="FFFFFF"/>
                </a:solidFill>
              </a:rPr>
              <a:t> Marcell, Pálóczi </a:t>
            </a:r>
            <a:r>
              <a:rPr lang="de-DE" dirty="0" err="1">
                <a:solidFill>
                  <a:srgbClr val="FFFFFF"/>
                </a:solidFill>
              </a:rPr>
              <a:t>imre</a:t>
            </a:r>
            <a:endParaRPr lang="de-DE" dirty="0">
              <a:solidFill>
                <a:srgbClr val="FFFFFF"/>
              </a:solidFill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92C7639-53F4-6EDA-CFA8-37F064EE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3D04FB57-861A-65D6-7475-F2E4B98D0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6871E42-A38D-BC7E-ED99-FF72962B8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DD57AF-52FD-2DF1-A735-22DA28F4FAD5}"/>
              </a:ext>
            </a:extLst>
          </p:cNvPr>
          <p:cNvSpPr txBox="1"/>
          <p:nvPr/>
        </p:nvSpPr>
        <p:spPr>
          <a:xfrm>
            <a:off x="1097279" y="389620"/>
            <a:ext cx="6379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Dusza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Árpád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Országos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Programozói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65000"/>
                  </a:schemeClr>
                </a:solidFill>
              </a:rPr>
              <a:t>Emlékverseny</a:t>
            </a:r>
            <a:r>
              <a:rPr lang="de-DE" dirty="0">
                <a:solidFill>
                  <a:schemeClr val="tx1">
                    <a:lumMod val="65000"/>
                  </a:schemeClr>
                </a:solidFill>
              </a:rPr>
              <a:t> 2025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16CD8E1-75E1-D8DB-6A88-FF1ADE2ACC32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16376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4193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09CFE008-3C79-B9E1-6A8D-426267E4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graphicFrame>
        <p:nvGraphicFramePr>
          <p:cNvPr id="8" name="Inhaltsplatzhalter 2">
            <a:extLst>
              <a:ext uri="{FF2B5EF4-FFF2-40B4-BE49-F238E27FC236}">
                <a16:creationId xmlns:a16="http://schemas.microsoft.com/office/drawing/2014/main" id="{37535BE6-0123-5CEB-C3F6-2B7F25C5A07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25121210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hteck 2">
            <a:extLst>
              <a:ext uri="{FF2B5EF4-FFF2-40B4-BE49-F238E27FC236}">
                <a16:creationId xmlns:a16="http://schemas.microsoft.com/office/drawing/2014/main" id="{5FD1B621-9F27-A0E4-A06C-F3B24D854FD0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DEEBF18-BD4D-F902-CD21-25DB44B3A933}"/>
              </a:ext>
            </a:extLst>
          </p:cNvPr>
          <p:cNvSpPr/>
          <p:nvPr/>
        </p:nvSpPr>
        <p:spPr>
          <a:xfrm>
            <a:off x="4018041" y="5530438"/>
            <a:ext cx="3141929" cy="1165655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A87F14-69B5-A857-73E7-686AD2DF0270}"/>
              </a:ext>
            </a:extLst>
          </p:cNvPr>
          <p:cNvSpPr txBox="1"/>
          <p:nvPr/>
        </p:nvSpPr>
        <p:spPr>
          <a:xfrm>
            <a:off x="2125207" y="5744082"/>
            <a:ext cx="7064061" cy="73836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13360" tIns="213360" rIns="213360" bIns="0" numCol="1" spcCol="1270" anchor="t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hu-HU" sz="2200" b="1" kern="1200" spc="100" dirty="0">
                <a:solidFill>
                  <a:schemeClr val="accent3">
                    <a:lumMod val="50000"/>
                  </a:schemeClr>
                </a:solidFill>
                <a:latin typeface="Nunito" pitchFamily="2" charset="77"/>
                <a:cs typeface="Futura Medium" panose="020B0602020204020303" pitchFamily="34" charset="-79"/>
              </a:rPr>
              <a:t>Felkészítő tanár: </a:t>
            </a:r>
            <a:r>
              <a:rPr lang="hu-HU" sz="2200" b="1" kern="1200" spc="100" dirty="0" err="1">
                <a:solidFill>
                  <a:schemeClr val="accent3">
                    <a:lumMod val="50000"/>
                  </a:schemeClr>
                </a:solidFill>
                <a:latin typeface="Nunito" pitchFamily="2" charset="77"/>
                <a:cs typeface="Futura Medium" panose="020B0602020204020303" pitchFamily="34" charset="-79"/>
              </a:rPr>
              <a:t>Hagymási</a:t>
            </a:r>
            <a:r>
              <a:rPr lang="hu-HU" sz="2200" b="1" kern="1200" spc="100" dirty="0">
                <a:solidFill>
                  <a:schemeClr val="accent3">
                    <a:lumMod val="50000"/>
                  </a:schemeClr>
                </a:solidFill>
                <a:latin typeface="Nunito" pitchFamily="2" charset="77"/>
                <a:cs typeface="Futura Medium" panose="020B0602020204020303" pitchFamily="34" charset="-79"/>
              </a:rPr>
              <a:t> Gyula Levente</a:t>
            </a:r>
            <a:endParaRPr lang="en-US" sz="2200" b="1" kern="1200" spc="100" dirty="0">
              <a:solidFill>
                <a:schemeClr val="accent3">
                  <a:lumMod val="50000"/>
                </a:schemeClr>
              </a:solidFill>
              <a:latin typeface="Nunito" pitchFamily="2" charset="77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31564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D0921-757F-4A9E-5DDF-C708FC02B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62058C83-C19F-18C2-826F-4F300FDF504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58182774"/>
              </p:ext>
            </p:extLst>
          </p:nvPr>
        </p:nvGraphicFramePr>
        <p:xfrm>
          <a:off x="1096962" y="2098503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B7492C0-026E-3855-5E5B-992346987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243B91F-D3C2-80F7-27D3-10E8C0DBD212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betöltése, hibavizsgálat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generálása</a:t>
            </a:r>
            <a:endParaRPr lang="de-DE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Naplózási adatok megjelenítése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Felhasználói dokumentáció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CB8155D-CF10-8C4B-95E5-430ACA02D57D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1281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6F026-8110-A126-1DB3-F82C42E4A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750FA977-8B68-A202-7008-229A988A9A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45736506"/>
              </p:ext>
            </p:extLst>
          </p:nvPr>
        </p:nvGraphicFramePr>
        <p:xfrm>
          <a:off x="-2733633" y="2107148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8F69E535-4F2D-363D-738A-5AF717A49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1203F9-2A36-F040-C5B0-9A55B6DA5592}"/>
              </a:ext>
            </a:extLst>
          </p:cNvPr>
          <p:cNvSpPr txBox="1"/>
          <p:nvPr/>
        </p:nvSpPr>
        <p:spPr>
          <a:xfrm>
            <a:off x="5696464" y="1851366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Feladat1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feladat2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0ADEA89-6023-8658-11FE-6226B48B41A7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5785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B8C4-86B6-267F-599B-2CF4E7E72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3B0995EC-92D6-2039-206D-10FA18137E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13711220"/>
              </p:ext>
            </p:extLst>
          </p:nvPr>
        </p:nvGraphicFramePr>
        <p:xfrm>
          <a:off x="-6588941" y="2145515"/>
          <a:ext cx="11189631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1C7EB9B9-FAE8-94BF-6BD3-D0E6B61D8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cap="all" dirty="0">
                <a:ln w="3175" cmpd="sng">
                  <a:noFill/>
                </a:ln>
                <a:effectLst/>
              </a:rPr>
              <a:t>Csapat tagjai</a:t>
            </a:r>
            <a:endParaRPr lang="en-US" cap="all" dirty="0">
              <a:ln w="3175" cmpd="sng">
                <a:noFill/>
              </a:ln>
              <a:effectLst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476C1C-E5AA-3202-63C8-C40F8AD542FF}"/>
              </a:ext>
            </a:extLst>
          </p:cNvPr>
          <p:cNvSpPr txBox="1"/>
          <p:nvPr/>
        </p:nvSpPr>
        <p:spPr>
          <a:xfrm>
            <a:off x="5696465" y="1848240"/>
            <a:ext cx="6495535" cy="4320000"/>
          </a:xfrm>
          <a:prstGeom prst="rect">
            <a:avLst/>
          </a:prstGeom>
          <a:solidFill>
            <a:schemeClr val="bg1"/>
          </a:solidFill>
          <a:effectLst>
            <a:outerShdw blurRad="364492" dist="68541" dir="10800000" sx="106996" sy="106996" algn="r" rotWithShape="0">
              <a:schemeClr val="bg1"/>
            </a:outerShdw>
          </a:effectLst>
        </p:spPr>
        <p:txBody>
          <a:bodyPr wrap="square" lIns="360000" tIns="0" rIns="720000" bIns="1080000" rtlCol="0" anchor="ctr" anchorCtr="0">
            <a:no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Klaszter hibáinak automatikus javítása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Naplózási logika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Optimalizálási, törlési és kiszervezési algoritmusok és felületek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hu-HU" dirty="0"/>
              <a:t>Visszajelzések kijelzése, hibák kijavítása, dokumentáció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C8ED2B5-EF43-24D5-E666-9FE864E90F24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6465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47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2" name="Rectangle 49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73" name="Straight Connector 51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4" name="Rectangle 53">
            <a:extLst>
              <a:ext uri="{FF2B5EF4-FFF2-40B4-BE49-F238E27FC236}">
                <a16:creationId xmlns:a16="http://schemas.microsoft.com/office/drawing/2014/main" id="{C49F6E38-C76D-4CE6-83E5-6F7B5DDF6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169CA80-EE8E-7BE4-9741-AA9D26190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230" y="639097"/>
            <a:ext cx="457915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>
                <a:solidFill>
                  <a:schemeClr val="tx1">
                    <a:lumMod val="85000"/>
                    <a:lumOff val="15000"/>
                  </a:schemeClr>
                </a:solidFill>
              </a:rPr>
              <a:t>Csapatmunka</a:t>
            </a:r>
          </a:p>
        </p:txBody>
      </p:sp>
      <p:sp>
        <p:nvSpPr>
          <p:cNvPr id="75" name="Rectangle 55">
            <a:extLst>
              <a:ext uri="{FF2B5EF4-FFF2-40B4-BE49-F238E27FC236}">
                <a16:creationId xmlns:a16="http://schemas.microsoft.com/office/drawing/2014/main" id="{3E3EF1E0-3F0C-476E-8366-6FDC6F4140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79458" cy="63343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57">
            <a:extLst>
              <a:ext uri="{FF2B5EF4-FFF2-40B4-BE49-F238E27FC236}">
                <a16:creationId xmlns:a16="http://schemas.microsoft.com/office/drawing/2014/main" id="{F17B5613-D9CE-4810-9201-A123DE903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21733"/>
            <a:ext cx="3057906" cy="3408237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fik 7" descr="Ein Bild, das Kreis, Clipart, Grafiken, Kunst enthält.&#10;&#10;KI-generierte Inhalte können fehlerhaft sein.">
            <a:extLst>
              <a:ext uri="{FF2B5EF4-FFF2-40B4-BE49-F238E27FC236}">
                <a16:creationId xmlns:a16="http://schemas.microsoft.com/office/drawing/2014/main" id="{E7B09F15-9EF0-41D1-66E2-8971000AD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36" y="968656"/>
            <a:ext cx="2784700" cy="2114392"/>
          </a:xfrm>
          <a:prstGeom prst="rect">
            <a:avLst/>
          </a:prstGeom>
        </p:spPr>
      </p:pic>
      <p:sp>
        <p:nvSpPr>
          <p:cNvPr id="77" name="Rectangle 59">
            <a:extLst>
              <a:ext uri="{FF2B5EF4-FFF2-40B4-BE49-F238E27FC236}">
                <a16:creationId xmlns:a16="http://schemas.microsoft.com/office/drawing/2014/main" id="{DE5EC5CE-C2C3-4ABC-8672-A86010657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061" y="321733"/>
            <a:ext cx="2583939" cy="1955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61">
            <a:extLst>
              <a:ext uri="{FF2B5EF4-FFF2-40B4-BE49-F238E27FC236}">
                <a16:creationId xmlns:a16="http://schemas.microsoft.com/office/drawing/2014/main" id="{241DA037-ADF2-4A57-B4F3-68A3DC91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3" y="3879167"/>
            <a:ext cx="3057906" cy="21355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63">
            <a:extLst>
              <a:ext uri="{FF2B5EF4-FFF2-40B4-BE49-F238E27FC236}">
                <a16:creationId xmlns:a16="http://schemas.microsoft.com/office/drawing/2014/main" id="{913DD70C-A9D7-4E64-9001-DE337AFE3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8588" y="2451014"/>
            <a:ext cx="2567411" cy="3532765"/>
          </a:xfrm>
          <a:prstGeom prst="rect">
            <a:avLst/>
          </a:prstGeom>
          <a:solidFill>
            <a:srgbClr val="FFFFFF"/>
          </a:solidFill>
          <a:ln w="6350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3" descr="A képen fekete, sötétség látható&#10;&#10;Automatikusan generált leírás">
            <a:extLst>
              <a:ext uri="{FF2B5EF4-FFF2-40B4-BE49-F238E27FC236}">
                <a16:creationId xmlns:a16="http://schemas.microsoft.com/office/drawing/2014/main" id="{99B24A7F-3FF0-470D-2F57-49242643B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64752" y="3069855"/>
            <a:ext cx="2295082" cy="2295082"/>
          </a:xfrm>
          <a:prstGeom prst="rect">
            <a:avLst/>
          </a:prstGeom>
        </p:spPr>
      </p:pic>
      <p:cxnSp>
        <p:nvCxnSpPr>
          <p:cNvPr id="80" name="Straight Connector 65">
            <a:extLst>
              <a:ext uri="{FF2B5EF4-FFF2-40B4-BE49-F238E27FC236}">
                <a16:creationId xmlns:a16="http://schemas.microsoft.com/office/drawing/2014/main" id="{F3A65A51-8114-4437-8E04-A4FD05BD89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27839" y="4343400"/>
            <a:ext cx="39319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67">
            <a:extLst>
              <a:ext uri="{FF2B5EF4-FFF2-40B4-BE49-F238E27FC236}">
                <a16:creationId xmlns:a16="http://schemas.microsoft.com/office/drawing/2014/main" id="{71FA22CF-116B-4645-966C-126029963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404B88B-611D-49A6-A6CE-50699B730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6DE882C-B851-BECF-CE41-0A3CB7895397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407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AD83CFE-1CA3-4832-A4B9-C48CD1347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98641C-7F74-435D-996F-A4387A3C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497AC8-09DD-7D37-8CA2-13D22992D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Fejlődés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C64EB2D-0D48-A933-8616-2E3640205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998171"/>
            <a:ext cx="5131653" cy="288655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530C0F6-C8DF-4539-B30C-8105DB61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nhaltsplatzhalter 9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92EA869B-4ED5-6396-EA7E-36AF124DD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891" y="842016"/>
            <a:ext cx="5118182" cy="319886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AE51241-AA8B-4B82-9C59-6738DB85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33C6883-F968-EF72-A57B-853E514039D9}"/>
              </a:ext>
            </a:extLst>
          </p:cNvPr>
          <p:cNvSpPr/>
          <p:nvPr/>
        </p:nvSpPr>
        <p:spPr>
          <a:xfrm>
            <a:off x="10039058" y="4659439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686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C69A1-17A1-186A-A09F-4BBD24AA19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F984D30-5277-D032-6CCD-09BE731A9B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Térjünk a lényegre!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FC9DE3F-0454-CC43-8796-CEE9A2AFA341}"/>
              </a:ext>
            </a:extLst>
          </p:cNvPr>
          <p:cNvSpPr/>
          <p:nvPr/>
        </p:nvSpPr>
        <p:spPr>
          <a:xfrm>
            <a:off x="10127768" y="355894"/>
            <a:ext cx="1706881" cy="170688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QR-kód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2720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ückblick">
  <a:themeElements>
    <a:clrScheme name="Rückblic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147</Words>
  <Application>Microsoft Office PowerPoint</Application>
  <PresentationFormat>Breitbild</PresentationFormat>
  <Paragraphs>50</Paragraphs>
  <Slides>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Calibri Light</vt:lpstr>
      <vt:lpstr>Nunito</vt:lpstr>
      <vt:lpstr>Nunito SemiBold</vt:lpstr>
      <vt:lpstr>Rückblick</vt:lpstr>
      <vt:lpstr>PowerPoint-Präsentation</vt:lpstr>
      <vt:lpstr>Klaszter Kezelő</vt:lpstr>
      <vt:lpstr>Csapat tagjai</vt:lpstr>
      <vt:lpstr>Csapat tagjai</vt:lpstr>
      <vt:lpstr>Csapat tagjai</vt:lpstr>
      <vt:lpstr>Csapat tagjai</vt:lpstr>
      <vt:lpstr>Csapatmunka</vt:lpstr>
      <vt:lpstr>Fejlődés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Projekt</dc:title>
  <dc:creator>Pálóczi Imre</dc:creator>
  <cp:lastModifiedBy>Pálóczi Imre</cp:lastModifiedBy>
  <cp:revision>40</cp:revision>
  <dcterms:created xsi:type="dcterms:W3CDTF">2024-09-29T18:10:15Z</dcterms:created>
  <dcterms:modified xsi:type="dcterms:W3CDTF">2025-02-21T18:54:15Z</dcterms:modified>
</cp:coreProperties>
</file>

<file path=docProps/thumbnail.jpeg>
</file>